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91" r:id="rId4"/>
    <p:sldId id="271" r:id="rId5"/>
    <p:sldId id="277" r:id="rId6"/>
    <p:sldId id="278" r:id="rId7"/>
    <p:sldId id="273" r:id="rId8"/>
    <p:sldId id="282" r:id="rId9"/>
    <p:sldId id="272" r:id="rId10"/>
    <p:sldId id="283" r:id="rId11"/>
    <p:sldId id="280" r:id="rId12"/>
    <p:sldId id="279" r:id="rId13"/>
    <p:sldId id="285" r:id="rId14"/>
    <p:sldId id="288" r:id="rId15"/>
    <p:sldId id="287" r:id="rId16"/>
    <p:sldId id="286" r:id="rId17"/>
    <p:sldId id="281" r:id="rId18"/>
    <p:sldId id="264" r:id="rId19"/>
    <p:sldId id="29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3635D-8AF2-4AA2-8ACA-32F9CD3126CE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B3796-2715-4E2C-9002-3BBE9FC3C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9C2B2-0AC2-4B82-813F-70428BF98060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2F97B-66CD-4441-AE98-58070FA2A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66B88-3103-4E09-BB0B-526315DBE07D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AF375-9991-4542-A1B6-15A51B488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69A20-A473-49F0-824D-FED4AF0CFE3F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45418-E652-4BEE-8904-EAEBD08EB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D63FF-2A5B-4007-A0EE-1A9691EC3C02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5D74E-8144-4E0A-BE40-7BC11B931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FFA47-5BE2-4DCD-9173-D45591E4A9F3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D2FE8-0647-4AB3-973C-4747196E57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33D72-A7A4-45B4-9074-F8A65ED762F6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10A52-C9E0-4FC7-94D9-B8797FDB2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F0B41-6270-4930-826F-C88D5F197D51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53F9F-6878-48CD-B879-4BD43CC5F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6E7C8-1578-413D-97BA-3CB8D9E6FBA2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8CE2A-7CA8-4859-BDFD-ECFFF5F15E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EA0AA-467A-4144-B5FC-AFD551C7E153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75DFF-1BF2-41DA-B03D-3A9AC3798B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91B83-82F5-4856-BB94-61AAD73253E5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71A52-499E-4FAE-8EA3-E05E51FA4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7030B-F68E-4DA7-92D4-CECA4F2B8E94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7C46B-5A74-4FF1-93BE-539AEF923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794CBCF-F6FC-4DE5-91B4-68D5A6ECFD49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B70865-592B-4C1E-A2EB-4461BD5D8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project.orenlib.ru/litmap/index.php?dn=person&amp;mid=2&amp;to=avtoropen&amp;id=426" TargetMode="External"/><Relationship Id="rId3" Type="http://schemas.openxmlformats.org/officeDocument/2006/relationships/image" Target="../media/image7.jpeg"/><Relationship Id="rId7" Type="http://schemas.openxmlformats.org/officeDocument/2006/relationships/hyperlink" Target="http://project.orenlib.ru/litmap/index.php?dn=person&amp;mid=2&amp;to=avtoropen&amp;id=423" TargetMode="External"/><Relationship Id="rId2" Type="http://schemas.openxmlformats.org/officeDocument/2006/relationships/hyperlink" Target="http://project.orenlib.ru/litmap/index.php?dn=person&amp;to=bookscat&amp;mid=6&amp;id=3&amp;knsort=0&amp;direct=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1.png"/><Relationship Id="rId5" Type="http://schemas.openxmlformats.org/officeDocument/2006/relationships/image" Target="../media/image9.jpeg"/><Relationship Id="rId10" Type="http://schemas.openxmlformats.org/officeDocument/2006/relationships/hyperlink" Target="http://project.orenlib.ru/litmap/index.php?dn=person&amp;mid=2&amp;to=avtoropen&amp;id=425" TargetMode="External"/><Relationship Id="rId4" Type="http://schemas.openxmlformats.org/officeDocument/2006/relationships/image" Target="../media/image8.jpeg"/><Relationship Id="rId9" Type="http://schemas.openxmlformats.org/officeDocument/2006/relationships/hyperlink" Target="http://project.orenlib.ru/litmap/index.php?dn=person&amp;mid=2&amp;to=avtoropen&amp;id=42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113" y="2060575"/>
            <a:ext cx="5532437" cy="360045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b="1" i="1" smtClean="0">
                <a:solidFill>
                  <a:schemeClr val="tx1"/>
                </a:solidFill>
                <a:cs typeface="Times New Roman" pitchFamily="18" charset="0"/>
              </a:rPr>
              <a:t>«Василий Григорьевич Синельников – основатель первого школьного музея» </a:t>
            </a:r>
          </a:p>
          <a:p>
            <a:pPr eaLnBrk="1" hangingPunct="1">
              <a:spcBef>
                <a:spcPct val="0"/>
              </a:spcBef>
            </a:pPr>
            <a:endParaRPr lang="ru-RU" sz="2400" b="1" i="1" smtClean="0">
              <a:solidFill>
                <a:schemeClr val="tx1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sz="2400" b="1" i="1" smtClean="0">
                <a:solidFill>
                  <a:schemeClr val="tx1"/>
                </a:solidFill>
                <a:cs typeface="Times New Roman" pitchFamily="18" charset="0"/>
              </a:rPr>
              <a:t>МОБУ «СОШ №34»</a:t>
            </a:r>
          </a:p>
          <a:p>
            <a:pPr eaLnBrk="1" hangingPunct="1">
              <a:spcBef>
                <a:spcPct val="0"/>
              </a:spcBef>
            </a:pPr>
            <a:r>
              <a:rPr lang="ru-RU" sz="2400" b="1" i="1" smtClean="0">
                <a:solidFill>
                  <a:schemeClr val="tx1"/>
                </a:solidFill>
                <a:cs typeface="Times New Roman" pitchFamily="18" charset="0"/>
              </a:rPr>
              <a:t>Экскурсовод Горшенева </a:t>
            </a:r>
          </a:p>
          <a:p>
            <a:pPr eaLnBrk="1" hangingPunct="1">
              <a:spcBef>
                <a:spcPct val="0"/>
              </a:spcBef>
            </a:pPr>
            <a:r>
              <a:rPr lang="ru-RU" sz="2400" b="1" i="1" smtClean="0">
                <a:solidFill>
                  <a:schemeClr val="tx1"/>
                </a:solidFill>
                <a:cs typeface="Times New Roman" pitchFamily="18" charset="0"/>
              </a:rPr>
              <a:t>Ксения 7 «А»кл.</a:t>
            </a:r>
          </a:p>
          <a:p>
            <a:pPr eaLnBrk="1" hangingPunct="1">
              <a:spcBef>
                <a:spcPct val="0"/>
              </a:spcBef>
            </a:pPr>
            <a:r>
              <a:rPr lang="ru-RU" sz="2400" b="1" i="1" smtClean="0">
                <a:solidFill>
                  <a:schemeClr val="tx1"/>
                </a:solidFill>
                <a:cs typeface="Times New Roman" pitchFamily="18" charset="0"/>
              </a:rPr>
              <a:t>Руководитель Чеснакова Е.А.ООДТДМ им. В.П. Поляничко, ДТДиМ</a:t>
            </a:r>
          </a:p>
          <a:p>
            <a:pPr eaLnBrk="1" hangingPunct="1">
              <a:spcBef>
                <a:spcPct val="0"/>
              </a:spcBef>
            </a:pPr>
            <a:r>
              <a:rPr lang="ru-RU" sz="2400" b="1" i="1" smtClean="0">
                <a:solidFill>
                  <a:schemeClr val="tx1"/>
                </a:solidFill>
                <a:cs typeface="Times New Roman" pitchFamily="18" charset="0"/>
              </a:rPr>
              <a:t>Оренбург,2017</a:t>
            </a:r>
          </a:p>
          <a:p>
            <a:pPr eaLnBrk="1" hangingPunct="1">
              <a:spcBef>
                <a:spcPct val="0"/>
              </a:spcBef>
            </a:pPr>
            <a:endParaRPr lang="ru-RU" b="1" i="1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03350" y="188913"/>
            <a:ext cx="6121400" cy="18002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6000" dirty="0">
              <a:solidFill>
                <a:schemeClr val="accent2">
                  <a:lumMod val="75000"/>
                </a:schemeClr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4339" name="Прямоугольник 5"/>
          <p:cNvSpPr>
            <a:spLocks noChangeArrowheads="1"/>
          </p:cNvSpPr>
          <p:nvPr/>
        </p:nvSpPr>
        <p:spPr bwMode="auto">
          <a:xfrm>
            <a:off x="1357313" y="1500188"/>
            <a:ext cx="5929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Номинация :Лучшая музейная экспозиция </a:t>
            </a:r>
          </a:p>
        </p:txBody>
      </p:sp>
      <p:sp>
        <p:nvSpPr>
          <p:cNvPr id="14340" name="Прямоугольник 6"/>
          <p:cNvSpPr>
            <a:spLocks noChangeArrowheads="1"/>
          </p:cNvSpPr>
          <p:nvPr/>
        </p:nvSpPr>
        <p:spPr bwMode="auto">
          <a:xfrm>
            <a:off x="571500" y="785813"/>
            <a:ext cx="7286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</a:rPr>
              <a:t>Областной смотр-конкурс  школьных  музеев</a:t>
            </a:r>
            <a:br>
              <a:rPr lang="ru-RU" sz="2400" b="1">
                <a:latin typeface="Times New Roman" pitchFamily="18" charset="0"/>
              </a:rPr>
            </a:b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/>
              <a:t>Почетная грамота Костину Владимиру</a:t>
            </a:r>
            <a:br>
              <a:rPr lang="ru-RU" sz="3200" i="1" smtClean="0"/>
            </a:br>
            <a:r>
              <a:rPr lang="ru-RU" sz="3200" i="1" smtClean="0"/>
              <a:t>активисту школьного музея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5" name="Picture 2" descr="F:\Смотр\Изображение 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412875"/>
            <a:ext cx="292576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 descr="F:\Смотр\Изображение 0215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1341438"/>
            <a:ext cx="2971800" cy="440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Rectangle 6"/>
          <p:cNvSpPr>
            <a:spLocks noChangeArrowheads="1"/>
          </p:cNvSpPr>
          <p:nvPr/>
        </p:nvSpPr>
        <p:spPr bwMode="auto">
          <a:xfrm>
            <a:off x="3956050" y="5734050"/>
            <a:ext cx="5208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Благодарность родителям Костина Владимира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i="1" smtClean="0"/>
              <a:t>Экспозиция </a:t>
            </a:r>
            <a:br>
              <a:rPr lang="ru-RU" sz="4000" i="1" smtClean="0"/>
            </a:br>
            <a:r>
              <a:rPr lang="ru-RU" sz="4000" i="1" smtClean="0"/>
              <a:t>«Как все начиналось</a:t>
            </a:r>
            <a:r>
              <a:rPr lang="ru-RU" sz="4000" smtClean="0"/>
              <a:t>»</a:t>
            </a: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9" name="Picture 2" descr="C:\Users\1\фотоальбом\DSCN40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773238"/>
            <a:ext cx="4392612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" descr="C:\Users\1\фотоальбом\DSCN40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773238"/>
            <a:ext cx="4243388" cy="318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/>
              <a:t>К 100-летию со дня рождения </a:t>
            </a:r>
            <a:br>
              <a:rPr lang="ru-RU" sz="3200" i="1" smtClean="0"/>
            </a:br>
            <a:r>
              <a:rPr lang="ru-RU" sz="3200" i="1" smtClean="0"/>
              <a:t>В.Г. Синельникова</a:t>
            </a:r>
          </a:p>
        </p:txBody>
      </p:sp>
      <p:pic>
        <p:nvPicPr>
          <p:cNvPr id="25604" name="Picture 4" descr="F:\фото выставки2016\IMG_01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412875"/>
            <a:ext cx="601980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/>
              <a:t>Учащиеся школы №34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Picture 3" descr="C:\Users\1\Videos\мой учитель\История\Первые активисты музея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285875"/>
            <a:ext cx="4400550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C:\Users\1\Videos\мой учитель\История\Первые активисты музея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3214688"/>
            <a:ext cx="4210050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6"/>
          <p:cNvSpPr>
            <a:spLocks noChangeArrowheads="1"/>
          </p:cNvSpPr>
          <p:nvPr/>
        </p:nvSpPr>
        <p:spPr bwMode="auto">
          <a:xfrm>
            <a:off x="5076825" y="1700213"/>
            <a:ext cx="2506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1946-1951 гг.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/>
            </a:r>
            <a:br>
              <a:rPr lang="ru-RU" sz="3200" smtClean="0"/>
            </a:br>
            <a:r>
              <a:rPr lang="ru-RU" sz="2800" i="1" smtClean="0"/>
              <a:t>Встреча с первым активистом школьного  музея Костиным Владимиром Николаевичем 2004 г.</a:t>
            </a:r>
            <a:r>
              <a:rPr lang="ru-RU" sz="4000" smtClean="0"/>
              <a:t> </a:t>
            </a: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Picture 2" descr="F:\Смотр\Изображение 205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916113"/>
            <a:ext cx="5230812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/>
              <a:t>1977- открытие школы №34 </a:t>
            </a:r>
            <a:br>
              <a:rPr lang="ru-RU" sz="3200" i="1" smtClean="0"/>
            </a:br>
            <a:r>
              <a:rPr lang="ru-RU" sz="3200" i="1" smtClean="0"/>
              <a:t>ул. Туркестанская, 11 «А»</a:t>
            </a: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2" descr="C:\Users\1\Videos\мой учитель\История\Свистунова Г.И. 1977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2538" y="1571625"/>
            <a:ext cx="3748087" cy="457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2" descr="C:\Users\1\Videos\директора стенд\сканирование00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1614488"/>
            <a:ext cx="3143250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/>
              <a:t>Н.А.Пономарева – руководитель школьного музея  1983г.</a:t>
            </a:r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699" name="Picture 2" descr="C:\Users\1\Videos\мой учитель\История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484313"/>
            <a:ext cx="3678237" cy="472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3" descr="C:\Users\1\Videos\мой учитель\История\Рисунок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133600"/>
            <a:ext cx="4724400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6"/>
          <p:cNvSpPr>
            <a:spLocks noChangeArrowheads="1"/>
          </p:cNvSpPr>
          <p:nvPr/>
        </p:nvSpPr>
        <p:spPr bwMode="auto">
          <a:xfrm>
            <a:off x="5724525" y="5805488"/>
            <a:ext cx="1960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школьный музей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/>
              <a:t>Какими мы были</a:t>
            </a: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3" name="Picture 4" descr="IMG 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196975"/>
            <a:ext cx="39687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5" descr="IMG 00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4062413"/>
            <a:ext cx="3751263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6" descr="IMG 0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1268413"/>
            <a:ext cx="3241675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7" descr="IMG_00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0063" y="4005263"/>
            <a:ext cx="2163762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/>
              <a:t>Наши  достижения</a:t>
            </a:r>
            <a:r>
              <a:rPr lang="ru-RU" smtClean="0"/>
              <a:t> </a:t>
            </a:r>
          </a:p>
        </p:txBody>
      </p:sp>
      <p:pic>
        <p:nvPicPr>
          <p:cNvPr id="31746" name="Picture 2" descr="C:\Users\1\дипломы воины\Горшеневой Ксении писаная 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1416050"/>
            <a:ext cx="1928812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 descr="C:\Users\1\дипломы воины\Грамота Чеснаков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13" y="1360488"/>
            <a:ext cx="1785937" cy="25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 descr="C:\Users\1\дипломы воины\Грица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25" y="1643063"/>
            <a:ext cx="1936750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5" descr="C:\Users\1\дипломы воины\сканирование008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357188"/>
            <a:ext cx="1649413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8" descr="C:\Users\1\Desktop\дипломы 16-17\сканирование010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188" y="714375"/>
            <a:ext cx="1938337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9" descr="C:\Users\1\Desktop\дипломы 16-17\сканирование0101.jpg"/>
          <p:cNvPicPr>
            <a:picLocks noGrp="1" noChangeAspect="1" noChangeArrowheads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>
          <a:xfrm>
            <a:off x="5929313" y="4171950"/>
            <a:ext cx="1811337" cy="2686050"/>
          </a:xfrm>
        </p:spPr>
      </p:pic>
      <p:pic>
        <p:nvPicPr>
          <p:cNvPr id="31752" name="Picture 10" descr="C:\Users\1\Desktop\дипломы 16-17\сканирование010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29063" y="4214813"/>
            <a:ext cx="189547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11" descr="C:\Users\1\Desktop\дипломы 16-17\IMG_0195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85938" y="4143375"/>
            <a:ext cx="20351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12" descr="C:\Users\1\Desktop\дипломы 16-17\IMG_0224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4286250"/>
            <a:ext cx="192881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13" descr="C:\Users\1\Desktop\дипломы 16-17\IMG_0229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2786063"/>
            <a:ext cx="1554163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6" name="Picture 14" descr="C:\Users\1\дипломы воины\397[1] (1)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358063" y="3357563"/>
            <a:ext cx="181768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7" name="Picture 15" descr="C:\Users\1\дипломы воины\3_3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429500" y="5572125"/>
            <a:ext cx="90963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/>
              <a:t>Благодарим за внимание!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/>
              <a:t>Экскурсовод школьного музея 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/>
              <a:t>Горшенева Ксения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/>
              <a:t>МОБУ «СОШ №34»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Picture 2" descr="F:\Школа №34\0_117a62_89e3905a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1643063"/>
            <a:ext cx="6477000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smtClean="0">
                <a:cs typeface="Times New Roman" pitchFamily="18" charset="0"/>
              </a:rPr>
              <a:t>Василий Григорьевич Синельников – основатель первого школьного музея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1557338"/>
            <a:ext cx="3365500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2916238" y="6092825"/>
            <a:ext cx="5702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Экспозиция «История основания школьного музея»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i="1" smtClean="0"/>
              <a:t>Синельников Василий Григорьевич</a:t>
            </a:r>
            <a:br>
              <a:rPr lang="ru-RU" sz="3200" b="1" i="1" smtClean="0"/>
            </a:br>
            <a:r>
              <a:rPr lang="ru-RU" sz="3200" b="1" i="1" smtClean="0"/>
              <a:t>1918 </a:t>
            </a:r>
            <a:r>
              <a:rPr lang="ru-RU" sz="3200" i="1" smtClean="0"/>
              <a:t>–</a:t>
            </a:r>
            <a:r>
              <a:rPr lang="ru-RU" sz="3200" b="1" i="1" smtClean="0"/>
              <a:t> 2004</a:t>
            </a:r>
            <a:endParaRPr lang="ru-RU" sz="3200" i="1" smtClean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2" descr="http://project.orenlib.ru/litmap/up/person/article/sinelnikov_v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500188"/>
            <a:ext cx="245268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3714750" y="2143125"/>
            <a:ext cx="48577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</a:rPr>
              <a:t>ПИСАТЕЛЬ, КРАЕВЕД</a:t>
            </a:r>
            <a:endParaRPr lang="ru-RU">
              <a:latin typeface="Times New Roman" pitchFamily="18" charset="0"/>
            </a:endParaRPr>
          </a:p>
          <a:p>
            <a:r>
              <a:rPr lang="ru-RU">
                <a:latin typeface="Times New Roman" pitchFamily="18" charset="0"/>
              </a:rPr>
              <a:t>Родился 24 апреля 1918 г. в станице Рассыпной  Илекского района Оренбургской области в многодетной семье. После окончания электротехнических курсов при Оренбургской городской детской технической станции (1932) работал там же инструктором, затем заведующим авиамодельной лабораторией.  С  1938 г. – студент Оренбургского педагогического института, который окончил после войны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2" descr="F:\Школа №34\23717-medium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19200"/>
            <a:ext cx="2466975" cy="34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3286125" y="3441700"/>
            <a:ext cx="4572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После войны  окончил заочно Оренбургский  педагогический институт.  С 1948 г. учитель школ г. Оренбурга (№34, №44). С 1960 по 1962 гг. – заместитель директора областного краеведческого музея по научной работе. С 1962 по 1975 гг. – директор областного краеведческого музея.</a:t>
            </a:r>
          </a:p>
          <a:p>
            <a:r>
              <a:rPr lang="ru-RU">
                <a:latin typeface="Times New Roman" pitchFamily="18" charset="0"/>
              </a:rPr>
              <a:t>Автор книг  «Оренбургский золотой колос», «Знакомьтесь, Оренбуржье». С участием В. Г. Синельникова был издан «Атлас Оренбургской области</a:t>
            </a:r>
          </a:p>
        </p:txBody>
      </p:sp>
      <p:sp>
        <p:nvSpPr>
          <p:cNvPr id="18437" name="Прямоугольник 5"/>
          <p:cNvSpPr>
            <a:spLocks noChangeArrowheads="1"/>
          </p:cNvSpPr>
          <p:nvPr/>
        </p:nvSpPr>
        <p:spPr bwMode="auto">
          <a:xfrm>
            <a:off x="4114800" y="914400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Во время войны сражался в составе Военно–воздушных сил под Сталинградом, Курском, в Крыму, Молдавии, Чехословакии. Закончил войну в Берлине. Награжден двумя орденами Красной Звезды, медалями «За освобождение Праги», «За взятие Берлина», «За отвагу», «За победу  над Германией».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>
                <a:hlinkClick r:id="rId2"/>
              </a:rPr>
              <a:t>Произведения</a:t>
            </a:r>
            <a:r>
              <a:rPr lang="ru-RU" smtClean="0"/>
              <a:t> </a:t>
            </a:r>
          </a:p>
        </p:txBody>
      </p:sp>
      <p:pic>
        <p:nvPicPr>
          <p:cNvPr id="19458" name="Picture 2" descr="http://project.orenlib.ru/litmap/up/person/book/sinelnikov_vg/sinelnikov_vg_zolotoi_kolo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819400"/>
            <a:ext cx="11906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http://project.orenlib.ru/litmap/up/person/book/sinelnikov_vg/sinelnikov_vg_pionerskie_stupenki_po_kraevedeniy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1524000"/>
            <a:ext cx="1524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http://project.orenlib.ru/litmap/up/person/book/sinelnikov_vg/sinelnikov_vg_prikosnis_serdcem%20k_podvigu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1676400"/>
            <a:ext cx="14001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8" descr="http://project.orenlib.ru/litmap/up/person/book/sinelnikov_vg/sinelnikov_vg_znakomtes_orenburj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304800"/>
            <a:ext cx="11144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Прямоугольник 7"/>
          <p:cNvSpPr>
            <a:spLocks noChangeArrowheads="1"/>
          </p:cNvSpPr>
          <p:nvPr/>
        </p:nvSpPr>
        <p:spPr bwMode="auto">
          <a:xfrm>
            <a:off x="0" y="2362200"/>
            <a:ext cx="2771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hlinkClick r:id="rId7"/>
              </a:rPr>
              <a:t>Знакомьтесь, Оренбуржье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9463" name="Прямоугольник 8"/>
          <p:cNvSpPr>
            <a:spLocks noChangeArrowheads="1"/>
          </p:cNvSpPr>
          <p:nvPr/>
        </p:nvSpPr>
        <p:spPr bwMode="auto">
          <a:xfrm>
            <a:off x="304800" y="5105400"/>
            <a:ext cx="3733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hlinkClick r:id="rId8"/>
              </a:rPr>
              <a:t>Оренбургский "Золотой колос" : комплексный туристский маршрут по Оренбургской области</a:t>
            </a:r>
            <a:r>
              <a:rPr lang="ru-RU">
                <a:latin typeface="Times New Roman" pitchFamily="18" charset="0"/>
              </a:rPr>
              <a:t> </a:t>
            </a:r>
          </a:p>
        </p:txBody>
      </p:sp>
      <p:sp>
        <p:nvSpPr>
          <p:cNvPr id="19464" name="Прямоугольник 9"/>
          <p:cNvSpPr>
            <a:spLocks noChangeArrowheads="1"/>
          </p:cNvSpPr>
          <p:nvPr/>
        </p:nvSpPr>
        <p:spPr bwMode="auto">
          <a:xfrm>
            <a:off x="2362200" y="3581400"/>
            <a:ext cx="411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hlinkClick r:id="rId9"/>
              </a:rPr>
              <a:t>Пионерские ступеньки по краеведению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9465" name="Прямоугольник 10"/>
          <p:cNvSpPr>
            <a:spLocks noChangeArrowheads="1"/>
          </p:cNvSpPr>
          <p:nvPr/>
        </p:nvSpPr>
        <p:spPr bwMode="auto">
          <a:xfrm>
            <a:off x="5410200" y="1295400"/>
            <a:ext cx="325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hlinkClick r:id="rId10"/>
              </a:rPr>
              <a:t>Прикоснись сердцем к подвигу</a:t>
            </a:r>
            <a:endParaRPr lang="ru-RU">
              <a:latin typeface="Times New Roman" pitchFamily="18" charset="0"/>
            </a:endParaRPr>
          </a:p>
        </p:txBody>
      </p:sp>
      <p:pic>
        <p:nvPicPr>
          <p:cNvPr id="19466" name="Picture 6" descr="http://www.nlr.ru/e-case3/sc2.php/web_gak/gc/89585/1"/>
          <p:cNvPicPr>
            <a:picLocks noGrp="1" noChangeAspect="1" noChangeArrowheads="1"/>
          </p:cNvPicPr>
          <p:nvPr>
            <p:ph idx="1"/>
          </p:nvPr>
        </p:nvPicPr>
        <p:blipFill>
          <a:blip r:embed="rId11"/>
          <a:srcRect/>
          <a:stretch>
            <a:fillRect/>
          </a:stretch>
        </p:blipFill>
        <p:spPr>
          <a:xfrm>
            <a:off x="4038600" y="3962400"/>
            <a:ext cx="4029075" cy="2239963"/>
          </a:xfrm>
        </p:spPr>
      </p:pic>
      <p:sp>
        <p:nvSpPr>
          <p:cNvPr id="19467" name="Прямоугольник 12"/>
          <p:cNvSpPr>
            <a:spLocks noChangeArrowheads="1"/>
          </p:cNvSpPr>
          <p:nvPr/>
        </p:nvSpPr>
        <p:spPr bwMode="auto">
          <a:xfrm>
            <a:off x="3810000" y="621188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Генеральный алфавитный каталог книг на русском языке (1725 - 1998) </a:t>
            </a:r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/>
              <a:t>Устав кружка   «Юный историк»</a:t>
            </a:r>
            <a:br>
              <a:rPr lang="ru-RU" sz="3200" i="1" smtClean="0"/>
            </a:br>
            <a:r>
              <a:rPr lang="ru-RU" sz="3200" i="1" smtClean="0"/>
              <a:t>г. Чкалов 1949г</a:t>
            </a:r>
            <a:r>
              <a:rPr lang="ru-RU" sz="3200" smtClean="0"/>
              <a:t>.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3" name="Picture 2" descr="F:\Смотр\Изображение 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0" y="3214688"/>
            <a:ext cx="4322763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 descr="F:\Смотр\Изображение 0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428750"/>
            <a:ext cx="4503738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/>
              <a:t>Членский билет </a:t>
            </a:r>
            <a:br>
              <a:rPr lang="ru-RU" sz="3200" i="1" smtClean="0"/>
            </a:br>
            <a:r>
              <a:rPr lang="ru-RU" sz="3200" i="1" smtClean="0"/>
              <a:t>ученического общества</a:t>
            </a:r>
            <a:br>
              <a:rPr lang="ru-RU" sz="3200" i="1" smtClean="0"/>
            </a:br>
            <a:r>
              <a:rPr lang="ru-RU" sz="3200" i="1" smtClean="0"/>
              <a:t> «Юный историк»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Picture 2" descr="F:\Смотр\Изображение 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4357688"/>
            <a:ext cx="62245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 descr="F:\Смотр\Изображение 0195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714500"/>
            <a:ext cx="6599238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/>
              <a:t>Пригласительный билет  на исторический вечер</a:t>
            </a:r>
          </a:p>
        </p:txBody>
      </p:sp>
      <p:pic>
        <p:nvPicPr>
          <p:cNvPr id="22530" name="Picture 2" descr="F:\Смотр\Изображение 0205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268413"/>
            <a:ext cx="456406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 descr="F:\Смотр\Изображение 02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143375" y="2857500"/>
            <a:ext cx="4786313" cy="3463925"/>
          </a:xfrm>
        </p:spPr>
      </p:pic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5148263" y="2133600"/>
            <a:ext cx="3311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Программа вечеров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F7F7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</TotalTime>
  <Words>305</Words>
  <Application>Microsoft Office PowerPoint</Application>
  <PresentationFormat>Экран (4:3)</PresentationFormat>
  <Paragraphs>43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Times New Roman</vt:lpstr>
      <vt:lpstr>Calibri</vt:lpstr>
      <vt:lpstr>Тема Office</vt:lpstr>
      <vt:lpstr>Тема Office</vt:lpstr>
      <vt:lpstr>Слайд 1</vt:lpstr>
      <vt:lpstr>МОБУ «СОШ №34»</vt:lpstr>
      <vt:lpstr>Василий Григорьевич Синельников – основатель первого школьного музея</vt:lpstr>
      <vt:lpstr>Синельников Василий Григорьевич 1918 – 2004</vt:lpstr>
      <vt:lpstr>Слайд 5</vt:lpstr>
      <vt:lpstr>Произведения </vt:lpstr>
      <vt:lpstr>Устав кружка   «Юный историк» г. Чкалов 1949г.</vt:lpstr>
      <vt:lpstr>Членский билет  ученического общества  «Юный историк»</vt:lpstr>
      <vt:lpstr>Пригласительный билет  на исторический вечер</vt:lpstr>
      <vt:lpstr>Почетная грамота Костину Владимиру активисту школьного музея</vt:lpstr>
      <vt:lpstr>Экспозиция  «Как все начиналось»</vt:lpstr>
      <vt:lpstr>К 100-летию со дня рождения  В.Г. Синельникова</vt:lpstr>
      <vt:lpstr>Учащиеся школы №34</vt:lpstr>
      <vt:lpstr> Встреча с первым активистом школьного  музея Костиным Владимиром Николаевичем 2004 г. </vt:lpstr>
      <vt:lpstr>1977- открытие школы №34  ул. Туркестанская, 11 «А»</vt:lpstr>
      <vt:lpstr>Н.А.Пономарева – руководитель школьного музея  1983г.</vt:lpstr>
      <vt:lpstr>Какими мы были</vt:lpstr>
      <vt:lpstr>Наши  достижения 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26112013A</cp:lastModifiedBy>
  <cp:revision>22</cp:revision>
  <dcterms:created xsi:type="dcterms:W3CDTF">2013-08-17T08:34:50Z</dcterms:created>
  <dcterms:modified xsi:type="dcterms:W3CDTF">2017-03-13T09:59:20Z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1145029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D6.1.2</vt:lpwstr>
  </property>
</Properties>
</file>